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18"/>
  </p:notesMasterIdLst>
  <p:handoutMasterIdLst>
    <p:handoutMasterId r:id="rId19"/>
  </p:handoutMasterIdLst>
  <p:sldIdLst>
    <p:sldId id="911" r:id="rId2"/>
    <p:sldId id="941" r:id="rId3"/>
    <p:sldId id="980" r:id="rId4"/>
    <p:sldId id="973" r:id="rId5"/>
    <p:sldId id="974" r:id="rId6"/>
    <p:sldId id="975" r:id="rId7"/>
    <p:sldId id="976" r:id="rId8"/>
    <p:sldId id="977" r:id="rId9"/>
    <p:sldId id="981" r:id="rId10"/>
    <p:sldId id="982" r:id="rId11"/>
    <p:sldId id="983" r:id="rId12"/>
    <p:sldId id="984" r:id="rId13"/>
    <p:sldId id="985" r:id="rId14"/>
    <p:sldId id="986" r:id="rId15"/>
    <p:sldId id="987" r:id="rId16"/>
    <p:sldId id="950" r:id="rId17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911"/>
            <p14:sldId id="941"/>
            <p14:sldId id="980"/>
            <p14:sldId id="973"/>
            <p14:sldId id="974"/>
            <p14:sldId id="975"/>
            <p14:sldId id="976"/>
            <p14:sldId id="977"/>
            <p14:sldId id="981"/>
            <p14:sldId id="982"/>
            <p14:sldId id="983"/>
            <p14:sldId id="984"/>
            <p14:sldId id="985"/>
            <p14:sldId id="986"/>
            <p14:sldId id="987"/>
            <p14:sldId id="95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33"/>
    <a:srgbClr val="00B341"/>
    <a:srgbClr val="1BA560"/>
    <a:srgbClr val="23B324"/>
    <a:srgbClr val="4A78BC"/>
    <a:srgbClr val="003264"/>
    <a:srgbClr val="FE8C00"/>
    <a:srgbClr val="5BCD9D"/>
    <a:srgbClr val="356767"/>
    <a:srgbClr val="8F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4" autoAdjust="0"/>
    <p:restoredTop sz="84727" autoAdjust="0"/>
  </p:normalViewPr>
  <p:slideViewPr>
    <p:cSldViewPr snapToGrid="0">
      <p:cViewPr varScale="1">
        <p:scale>
          <a:sx n="44" d="100"/>
          <a:sy n="44" d="100"/>
        </p:scale>
        <p:origin x="235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11" d="100"/>
          <a:sy n="111" d="100"/>
        </p:scale>
        <p:origin x="4352" y="200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14.02.2019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jpg>
</file>

<file path=ppt/media/image14.jpg>
</file>

<file path=ppt/media/image15.jpeg>
</file>

<file path=ppt/media/image16.JP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14.02.2019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636795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разделител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0" y="1639790"/>
            <a:ext cx="3298475" cy="1463773"/>
          </a:xfrm>
        </p:spPr>
        <p:txBody>
          <a:bodyPr lIns="0" tIns="0" rIns="0" bIns="180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600" b="0" i="0">
                <a:latin typeface="+mn-lt"/>
                <a:ea typeface="Yandex Sans Text Light" charset="0"/>
                <a:cs typeface="Yandex Sans Text Light" charset="0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00</a:t>
            </a:r>
            <a:endParaRPr lang="en-US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42000" y="4202016"/>
            <a:ext cx="18308288" cy="2932209"/>
          </a:xfrm>
        </p:spPr>
        <p:txBody>
          <a:bodyPr lIns="0" tIns="0" rIns="0" bIns="162000" anchor="b" anchorCtr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7200" b="1" baseline="0">
                <a:latin typeface="+mj-lt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01DCE-0A8B-3C45-B41F-A56E96E73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28910" y="2090254"/>
            <a:ext cx="295793" cy="553418"/>
          </a:xfrm>
          <a:prstGeom prst="rect">
            <a:avLst/>
          </a:prstGeom>
        </p:spPr>
      </p:pic>
      <p:sp>
        <p:nvSpPr>
          <p:cNvPr id="9" name="Текст 7">
            <a:extLst>
              <a:ext uri="{FF2B5EF4-FFF2-40B4-BE49-F238E27FC236}">
                <a16:creationId xmlns:a16="http://schemas.microsoft.com/office/drawing/2014/main" id="{DC112D3D-C933-5B4D-80A2-E20728BDFF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000" y="7822545"/>
            <a:ext cx="18308288" cy="4426605"/>
          </a:xfrm>
        </p:spPr>
        <p:txBody>
          <a:bodyPr tIns="0" numCol="2" spcCol="36000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ru-RU" dirty="0"/>
              <a:t>Содержание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0452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6F273CA4-8668-8D40-89E1-2DF41C77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600" y="3429849"/>
            <a:ext cx="21224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>
                <a:latin typeface="+mn-lt"/>
              </a:defRPr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C8D795-4C1C-AF42-9709-B72335385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49"/>
            <a:ext cx="13898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772462EC-AF59-4D4E-ABCE-0C5A2D583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50"/>
            <a:ext cx="13898775" cy="4066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13600" y="8208000"/>
            <a:ext cx="13898775" cy="4041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36" marR="0" indent="0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None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1" y="3429849"/>
            <a:ext cx="6584850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06758" y="3429849"/>
            <a:ext cx="6577717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6231516" y="3429849"/>
            <a:ext cx="658085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5641200"/>
            <a:ext cx="10239275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5641200"/>
            <a:ext cx="10239569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599" y="3455988"/>
            <a:ext cx="21224776" cy="7326312"/>
          </a:xfrm>
          <a:prstGeom prst="rect">
            <a:avLst/>
          </a:prstGeom>
        </p:spPr>
        <p:txBody>
          <a:bodyPr vert="horz" lIns="0" tIns="0" rIns="0" bIns="251999" rtlCol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1121681"/>
            <a:ext cx="17565587" cy="1127469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3">
            <a:extLst>
              <a:ext uri="{FF2B5EF4-FFF2-40B4-BE49-F238E27FC236}">
                <a16:creationId xmlns:a16="http://schemas.microsoft.com/office/drawing/2014/main" id="{14A44DEE-CE10-CA46-AD73-F9481496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1875" y="5457926"/>
            <a:ext cx="6582600" cy="242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1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D11B012E-F511-C94C-B10D-D6E12F78D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0082" y="5655728"/>
            <a:ext cx="2923681" cy="2935822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3905975" cy="7342291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B2F39E8A-93C9-3A45-B2EE-883223FCF3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DCF5EC1-3274-6745-8C56-419712DF13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15302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1EF14998-3993-B446-9D90-65FB1EBCE1D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230310" y="3455988"/>
            <a:ext cx="2922878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6400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4C2B88DF-0CB1-C84B-BB8C-FB54F5E455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EB3D84B1-6345-8544-BA01-7CE2CA0D062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75635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826C5D0F-322F-7E4C-8F35-CD24C604A36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565718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54521928-8D4C-C24D-BA87-CD83B8390F0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8054031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9C31CEE2-9E8D-7D4E-85E6-BCDAEA9B52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25BA2DB1-0408-C446-904D-D5C5D6FEF70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74001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7" name="Текст 3">
            <a:extLst>
              <a:ext uri="{FF2B5EF4-FFF2-40B4-BE49-F238E27FC236}">
                <a16:creationId xmlns:a16="http://schemas.microsoft.com/office/drawing/2014/main" id="{AE8D3F34-4BC8-F842-AE87-C1F1B818EB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2565718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603D3D51-A754-5548-8F3A-17686089319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8056963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57FE346C-8EF0-E94F-B01D-73B4B761844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88989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2" name="Рисунок 2">
            <a:extLst>
              <a:ext uri="{FF2B5EF4-FFF2-40B4-BE49-F238E27FC236}">
                <a16:creationId xmlns:a16="http://schemas.microsoft.com/office/drawing/2014/main" id="{C974B3B4-B885-DA40-B3AB-F9114F87FB2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985590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5D5F2D74-405A-1F4E-9CD6-F3AE0BD290F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375801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0AB2F838-92FE-774B-8F92-9F3D78DF23F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4768738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8" name="Рисунок 2">
            <a:extLst>
              <a:ext uri="{FF2B5EF4-FFF2-40B4-BE49-F238E27FC236}">
                <a16:creationId xmlns:a16="http://schemas.microsoft.com/office/drawing/2014/main" id="{EC6B56D3-7648-C24E-8DC9-0CD8B1C3EE0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9161604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262DA92C-89A3-2F4F-95A0-96135E2E2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4F9D4A2B-AF65-D04E-BB6E-A33650DA965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818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CBF68C6D-23B1-7B4D-9FEF-AA3ECA74E9D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376343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C66F2032-A23B-5448-9AF7-22751C77D36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4768614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6E3015C6-1D4B-954D-89D7-956594AAE01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9161610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02392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10239275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72049" y="0"/>
            <a:ext cx="11810364" cy="13716000"/>
          </a:xfrm>
        </p:spPr>
        <p:txBody>
          <a:bodyPr bIns="5400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021A6DA9-00F7-2E4D-A607-2B4774BAD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02392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905864" y="12624682"/>
            <a:ext cx="1170782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05864" y="547141"/>
            <a:ext cx="13906511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172450" cy="13716000"/>
          </a:xfrm>
        </p:spPr>
        <p:txBody>
          <a:bodyPr tIns="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3759D08E-DECD-BB4C-87C7-900B554BF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06399" y="3431440"/>
            <a:ext cx="139059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6581140" cy="8793162"/>
          </a:xfrm>
          <a:noFill/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DBE36696-F982-B440-93D7-FD7AE1827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38968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38968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E07366D-205F-E342-9442-335AF82B0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8800" y="3431440"/>
            <a:ext cx="65835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21224776" cy="8785860"/>
          </a:xfrm>
        </p:spPr>
        <p:txBody>
          <a:bodyPr tIns="468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6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34" name="Рисунок 7">
            <a:extLst>
              <a:ext uri="{FF2B5EF4-FFF2-40B4-BE49-F238E27FC236}">
                <a16:creationId xmlns:a16="http://schemas.microsoft.com/office/drawing/2014/main" id="{79352FF1-22B2-114D-B504-DB00F440C2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35" name="Рисунок 9">
            <a:extLst>
              <a:ext uri="{FF2B5EF4-FFF2-40B4-BE49-F238E27FC236}">
                <a16:creationId xmlns:a16="http://schemas.microsoft.com/office/drawing/2014/main" id="{48D1D383-E3AC-5F4C-BB7C-F076B9B83E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658485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5504" y="3463290"/>
            <a:ext cx="657897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8" y="3463290"/>
            <a:ext cx="6583917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tIns="251999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052160" y="3111500"/>
            <a:ext cx="19406838" cy="6213475"/>
          </a:xfrm>
        </p:spPr>
        <p:txBody>
          <a:bodyPr tIns="180000" anchor="ctr">
            <a:noAutofit/>
          </a:bodyPr>
          <a:lstStyle>
            <a:lvl1pPr marL="0" indent="0">
              <a:buClr>
                <a:schemeClr val="bg2"/>
              </a:buClr>
              <a:buSzPct val="120000"/>
              <a:buFont typeface="Arial Unicode MS" panose="020B0604020202020204" pitchFamily="34" charset="-128"/>
              <a:buChar char="▎"/>
              <a:defRPr sz="9600" baseline="0"/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74798053-D0FC-0744-8B9E-CE6D9FD29B1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1328253-70E3-5C47-993B-51E50AED832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6A552FD6-ABD1-D64D-9FF6-E553B0A556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207650D-8903-7C4E-9AEE-D86AEB38CA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1C458AE4-34AE-2C43-A964-A60D6341B4F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3BB70EA8-80F5-E34B-BB07-E65613EA8D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8C177A5-3FF4-6F44-9237-446E1EFBD2F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50742B79-A963-FC4C-85D2-8910E3913A1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18" name="Изображение 6">
            <a:extLst>
              <a:ext uri="{FF2B5EF4-FFF2-40B4-BE49-F238E27FC236}">
                <a16:creationId xmlns:a16="http://schemas.microsoft.com/office/drawing/2014/main" id="{AB3E2125-805D-EE4F-87E3-DE7492918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8D7C290C-5BB6-D14F-95C8-1FAE5375BC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5703AFA8-3BF4-5544-A3BC-2BAD9D5865E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Thanks</a:t>
            </a:r>
            <a:endParaRPr lang="ru-RU" dirty="0"/>
          </a:p>
        </p:txBody>
      </p:sp>
      <p:pic>
        <p:nvPicPr>
          <p:cNvPr id="18" name="Изображение 8">
            <a:extLst>
              <a:ext uri="{FF2B5EF4-FFF2-40B4-BE49-F238E27FC236}">
                <a16:creationId xmlns:a16="http://schemas.microsoft.com/office/drawing/2014/main" id="{2C0343D3-CA16-7749-A263-ADF949D8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5FBA08AF-E014-AD48-95B1-8F45C4B748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0" name="Рисунок 9">
            <a:extLst>
              <a:ext uri="{FF2B5EF4-FFF2-40B4-BE49-F238E27FC236}">
                <a16:creationId xmlns:a16="http://schemas.microsoft.com/office/drawing/2014/main" id="{F2574A9F-233D-434C-9F6B-21A5352744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EAE55469-0C21-1A45-9E51-211C7A9BF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2000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47CE952D-A80F-7D46-9DDA-3082D6B78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70813444-2C33-EA43-AE52-3342287D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EC0D2289-400F-CD4E-A345-0E06C430DDE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7D0C741-B480-1D49-88D9-0133C70F0AB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FFF86162-5146-A34A-8041-62C28A169E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9" name="Текст 13">
            <a:extLst>
              <a:ext uri="{FF2B5EF4-FFF2-40B4-BE49-F238E27FC236}">
                <a16:creationId xmlns:a16="http://schemas.microsoft.com/office/drawing/2014/main" id="{7E81EC0E-C936-F047-BCBE-336A7C2928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07F13FDB-A60B-B342-A857-6517C7DCD78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3B2C3192-866A-8048-BEA0-5B4E8777CC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7AE597FB-C22A-7E48-A3EE-8EFF0DCD35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id="{4DF56AA7-D6F0-BA4C-8FBE-3FA6464E61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2EB03A33-C54E-0245-9F4E-355716FD52B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67936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4BDDB143-F27E-4A4F-81EF-CF473B4BC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6C8D39B-D58C-0445-9CFA-71520C250F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en-US" dirty="0"/>
              <a:t>Name</a:t>
            </a:r>
            <a:r>
              <a:rPr lang="ru-RU" dirty="0"/>
              <a:t>, </a:t>
            </a:r>
            <a:r>
              <a:rPr lang="en-US" dirty="0"/>
              <a:t>position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3C929475-4986-B94B-8DD4-AB7E21B6B0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11" name="Рисунок 9">
            <a:extLst>
              <a:ext uri="{FF2B5EF4-FFF2-40B4-BE49-F238E27FC236}">
                <a16:creationId xmlns:a16="http://schemas.microsoft.com/office/drawing/2014/main" id="{1B0B3019-AFD9-0743-8868-0C3A8ED2169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F670BF-8E22-3E4D-9C0A-54CE30779E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4820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21498A8-B247-8E41-B989-21A7A9E9BA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9074" y="5306164"/>
            <a:ext cx="2911489" cy="2915499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3A226A-A6E5-FC45-8E25-292A9270E5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45631" y="915889"/>
            <a:ext cx="1610465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F78064-496F-884F-B574-B9E9DA8C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46348" y="3831168"/>
            <a:ext cx="16103940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581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61527DB0-CF55-144D-9CA7-48B711C591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13050" y="0"/>
            <a:ext cx="8880953" cy="13729825"/>
          </a:xfrm>
          <a:custGeom>
            <a:avLst/>
            <a:gdLst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0 w 9936178"/>
              <a:gd name="connsiteY4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175245 w 10111423"/>
              <a:gd name="connsiteY0" fmla="*/ 0 h 13716000"/>
              <a:gd name="connsiteX1" fmla="*/ 10111423 w 10111423"/>
              <a:gd name="connsiteY1" fmla="*/ 0 h 13716000"/>
              <a:gd name="connsiteX2" fmla="*/ 10111423 w 10111423"/>
              <a:gd name="connsiteY2" fmla="*/ 13716000 h 13716000"/>
              <a:gd name="connsiteX3" fmla="*/ 175245 w 10111423"/>
              <a:gd name="connsiteY3" fmla="*/ 13716000 h 13716000"/>
              <a:gd name="connsiteX4" fmla="*/ 3131170 w 10111423"/>
              <a:gd name="connsiteY4" fmla="*/ 6680200 h 13716000"/>
              <a:gd name="connsiteX5" fmla="*/ 175245 w 10111423"/>
              <a:gd name="connsiteY5" fmla="*/ 0 h 13716000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237170"/>
              <a:gd name="connsiteX1" fmla="*/ 10143201 w 10143201"/>
              <a:gd name="connsiteY1" fmla="*/ 0 h 14237170"/>
              <a:gd name="connsiteX2" fmla="*/ 10143201 w 10143201"/>
              <a:gd name="connsiteY2" fmla="*/ 13716000 h 14237170"/>
              <a:gd name="connsiteX3" fmla="*/ 207023 w 10143201"/>
              <a:gd name="connsiteY3" fmla="*/ 13716000 h 14237170"/>
              <a:gd name="connsiteX4" fmla="*/ 3162948 w 10143201"/>
              <a:gd name="connsiteY4" fmla="*/ 6680200 h 14237170"/>
              <a:gd name="connsiteX5" fmla="*/ 207023 w 10143201"/>
              <a:gd name="connsiteY5" fmla="*/ 0 h 14237170"/>
              <a:gd name="connsiteX0" fmla="*/ 207023 w 10143201"/>
              <a:gd name="connsiteY0" fmla="*/ 0 h 13716000"/>
              <a:gd name="connsiteX1" fmla="*/ 10143201 w 10143201"/>
              <a:gd name="connsiteY1" fmla="*/ 0 h 13716000"/>
              <a:gd name="connsiteX2" fmla="*/ 10143201 w 10143201"/>
              <a:gd name="connsiteY2" fmla="*/ 13716000 h 13716000"/>
              <a:gd name="connsiteX3" fmla="*/ 207023 w 10143201"/>
              <a:gd name="connsiteY3" fmla="*/ 13716000 h 13716000"/>
              <a:gd name="connsiteX4" fmla="*/ 3162948 w 10143201"/>
              <a:gd name="connsiteY4" fmla="*/ 6680200 h 13716000"/>
              <a:gd name="connsiteX5" fmla="*/ 207023 w 10143201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355600 w 9936178"/>
              <a:gd name="connsiteY0" fmla="*/ 2540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355600 w 99361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51125 w 9631378"/>
              <a:gd name="connsiteY4" fmla="*/ 668020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10485 w 9631378"/>
              <a:gd name="connsiteY4" fmla="*/ 679196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20645 w 9631378"/>
              <a:gd name="connsiteY4" fmla="*/ 6751320 h 13716000"/>
              <a:gd name="connsiteX5" fmla="*/ 50800 w 9631378"/>
              <a:gd name="connsiteY5" fmla="*/ 25400 h 13716000"/>
              <a:gd name="connsiteX0" fmla="*/ 62375 w 9642953"/>
              <a:gd name="connsiteY0" fmla="*/ 2540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62375 w 9642953"/>
              <a:gd name="connsiteY5" fmla="*/ 2540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8880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8880953"/>
              <a:gd name="connsiteY0" fmla="*/ 2250 h 13741400"/>
              <a:gd name="connsiteX1" fmla="*/ 8880953 w 8880953"/>
              <a:gd name="connsiteY1" fmla="*/ 0 h 13741400"/>
              <a:gd name="connsiteX2" fmla="*/ 8880953 w 8880953"/>
              <a:gd name="connsiteY2" fmla="*/ 13741400 h 13741400"/>
              <a:gd name="connsiteX3" fmla="*/ 0 w 8880953"/>
              <a:gd name="connsiteY3" fmla="*/ 13725324 h 13741400"/>
              <a:gd name="connsiteX4" fmla="*/ 2585921 w 8880953"/>
              <a:gd name="connsiteY4" fmla="*/ 6751320 h 13741400"/>
              <a:gd name="connsiteX5" fmla="*/ 16077 w 8880953"/>
              <a:gd name="connsiteY5" fmla="*/ 2250 h 13741400"/>
              <a:gd name="connsiteX0" fmla="*/ 16077 w 8880953"/>
              <a:gd name="connsiteY0" fmla="*/ 2250 h 13725324"/>
              <a:gd name="connsiteX1" fmla="*/ 8880953 w 8880953"/>
              <a:gd name="connsiteY1" fmla="*/ 0 h 13725324"/>
              <a:gd name="connsiteX2" fmla="*/ 8880953 w 8880953"/>
              <a:gd name="connsiteY2" fmla="*/ 13718251 h 13725324"/>
              <a:gd name="connsiteX3" fmla="*/ 0 w 8880953"/>
              <a:gd name="connsiteY3" fmla="*/ 13725324 h 13725324"/>
              <a:gd name="connsiteX4" fmla="*/ 2585921 w 8880953"/>
              <a:gd name="connsiteY4" fmla="*/ 6751320 h 13725324"/>
              <a:gd name="connsiteX5" fmla="*/ 16077 w 8880953"/>
              <a:gd name="connsiteY5" fmla="*/ 2250 h 13725324"/>
              <a:gd name="connsiteX0" fmla="*/ 16077 w 8880953"/>
              <a:gd name="connsiteY0" fmla="*/ 2250 h 13729825"/>
              <a:gd name="connsiteX1" fmla="*/ 8880953 w 8880953"/>
              <a:gd name="connsiteY1" fmla="*/ 0 h 13729825"/>
              <a:gd name="connsiteX2" fmla="*/ 8869379 w 8880953"/>
              <a:gd name="connsiteY2" fmla="*/ 13729825 h 13729825"/>
              <a:gd name="connsiteX3" fmla="*/ 0 w 8880953"/>
              <a:gd name="connsiteY3" fmla="*/ 13725324 h 13729825"/>
              <a:gd name="connsiteX4" fmla="*/ 2585921 w 8880953"/>
              <a:gd name="connsiteY4" fmla="*/ 6751320 h 13729825"/>
              <a:gd name="connsiteX5" fmla="*/ 16077 w 8880953"/>
              <a:gd name="connsiteY5" fmla="*/ 2250 h 1372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80953" h="13729825">
                <a:moveTo>
                  <a:pt x="16077" y="2250"/>
                </a:moveTo>
                <a:lnTo>
                  <a:pt x="8880953" y="0"/>
                </a:lnTo>
                <a:lnTo>
                  <a:pt x="8869379" y="13729825"/>
                </a:lnTo>
                <a:lnTo>
                  <a:pt x="0" y="13725324"/>
                </a:lnTo>
                <a:lnTo>
                  <a:pt x="2585921" y="6751320"/>
                </a:lnTo>
                <a:lnTo>
                  <a:pt x="16077" y="2250"/>
                </a:lnTo>
                <a:close/>
              </a:path>
            </a:pathLst>
          </a:custGeom>
          <a:solidFill>
            <a:schemeClr val="bg1"/>
          </a:solidFill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ru-RU" dirty="0"/>
              <a:t>Вставьте</a:t>
            </a:r>
            <a:br>
              <a:rPr lang="ru-RU" dirty="0"/>
            </a:br>
            <a:r>
              <a:rPr lang="ru-RU" dirty="0"/>
              <a:t>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B8B226-C026-5B41-8DF8-CE1C75FD8C2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2442475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68BEC1-770E-C549-A6A1-8DF59D0475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31783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149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8F06DF-25BF-DA43-A249-1D8E105D8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38" y="0"/>
            <a:ext cx="24382413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На фон нужно вставить 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A2A1BFC-2E62-AF46-B06C-706D800F0B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F8C3D-6D3E-D240-A05F-03CA334B26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87841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470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5241600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Первый раздел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42000" y="1630363"/>
            <a:ext cx="18308288" cy="1473200"/>
          </a:xfrm>
        </p:spPr>
        <p:txBody>
          <a:bodyPr tIns="216000" rIns="0"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59F20745-D3B4-E445-AF16-337808FC88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1999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68C071BF-C16D-9E4B-AEEF-072A72D2CB6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43044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Второй раздел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D1B7A5B9-7DAF-A941-AE5F-8010D004A7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041999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519C18FB-A744-6849-8662-B416DEBDF17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243044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Третий раздел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id="{F4406C1D-B142-5F47-9DBA-4D0B7047D1E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041999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3" name="Текст 6">
            <a:extLst>
              <a:ext uri="{FF2B5EF4-FFF2-40B4-BE49-F238E27FC236}">
                <a16:creationId xmlns:a16="http://schemas.microsoft.com/office/drawing/2014/main" id="{2BEC180E-3B2E-8640-8FD3-C1E1AC2375D0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5243044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Четвёртый раздел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A0B4DC4D-EBAE-5742-8F8D-6B3F47BCCE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3041999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5" name="Текст 6">
            <a:extLst>
              <a:ext uri="{FF2B5EF4-FFF2-40B4-BE49-F238E27FC236}">
                <a16:creationId xmlns:a16="http://schemas.microsoft.com/office/drawing/2014/main" id="{2D16315E-6FEC-174B-B128-E5925E3BF5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243044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Пятый раздел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65142D94-0E1F-2049-A2D9-0B852880521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041999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7" name="Текст 6">
            <a:extLst>
              <a:ext uri="{FF2B5EF4-FFF2-40B4-BE49-F238E27FC236}">
                <a16:creationId xmlns:a16="http://schemas.microsoft.com/office/drawing/2014/main" id="{0A800AF3-5748-4E43-804C-FC43E177662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243044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Шестой раздел</a:t>
            </a:r>
          </a:p>
        </p:txBody>
      </p:sp>
      <p:sp>
        <p:nvSpPr>
          <p:cNvPr id="38" name="Текст 3">
            <a:extLst>
              <a:ext uri="{FF2B5EF4-FFF2-40B4-BE49-F238E27FC236}">
                <a16:creationId xmlns:a16="http://schemas.microsoft.com/office/drawing/2014/main" id="{EDE561E0-4221-244D-9277-8CEBC45B769C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041999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9" name="Текст 6">
            <a:extLst>
              <a:ext uri="{FF2B5EF4-FFF2-40B4-BE49-F238E27FC236}">
                <a16:creationId xmlns:a16="http://schemas.microsoft.com/office/drawing/2014/main" id="{9B3E06BA-02B6-454D-8FF6-9F34EB7F2662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4772407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Седьмой раздел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6B97D422-B3E5-1D45-ADF1-E96D651934AD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2572806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1" name="Текст 6">
            <a:extLst>
              <a:ext uri="{FF2B5EF4-FFF2-40B4-BE49-F238E27FC236}">
                <a16:creationId xmlns:a16="http://schemas.microsoft.com/office/drawing/2014/main" id="{A027CAEB-994C-F846-BC00-4FACCD445DA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4773851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Восьмой раздел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id="{DCC82649-AFC6-C546-B02B-707A8BFB64EA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2572806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3" name="Текст 6">
            <a:extLst>
              <a:ext uri="{FF2B5EF4-FFF2-40B4-BE49-F238E27FC236}">
                <a16:creationId xmlns:a16="http://schemas.microsoft.com/office/drawing/2014/main" id="{785F48D9-DFBF-F543-A309-A41926032259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14773851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Девятый раздел</a:t>
            </a:r>
          </a:p>
        </p:txBody>
      </p:sp>
      <p:sp>
        <p:nvSpPr>
          <p:cNvPr id="66" name="Текст 3">
            <a:extLst>
              <a:ext uri="{FF2B5EF4-FFF2-40B4-BE49-F238E27FC236}">
                <a16:creationId xmlns:a16="http://schemas.microsoft.com/office/drawing/2014/main" id="{D070534D-117D-5D45-A37B-B8EA2D6523C2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2572806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7" name="Текст 6">
            <a:extLst>
              <a:ext uri="{FF2B5EF4-FFF2-40B4-BE49-F238E27FC236}">
                <a16:creationId xmlns:a16="http://schemas.microsoft.com/office/drawing/2014/main" id="{CACCE557-BB3B-0A4E-AA6C-0DF5ABD7E686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4773851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Десятый раздел</a:t>
            </a:r>
          </a:p>
        </p:txBody>
      </p:sp>
      <p:sp>
        <p:nvSpPr>
          <p:cNvPr id="68" name="Текст 3">
            <a:extLst>
              <a:ext uri="{FF2B5EF4-FFF2-40B4-BE49-F238E27FC236}">
                <a16:creationId xmlns:a16="http://schemas.microsoft.com/office/drawing/2014/main" id="{D3DEBB94-69EE-5842-9000-3509D15EACD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2572806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9" name="Текст 6">
            <a:extLst>
              <a:ext uri="{FF2B5EF4-FFF2-40B4-BE49-F238E27FC236}">
                <a16:creationId xmlns:a16="http://schemas.microsoft.com/office/drawing/2014/main" id="{88C3D922-D9E3-D743-94EE-C0562E3A27D0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4773851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Одиннадцатый раздел</a:t>
            </a:r>
          </a:p>
        </p:txBody>
      </p:sp>
      <p:sp>
        <p:nvSpPr>
          <p:cNvPr id="70" name="Текст 3">
            <a:extLst>
              <a:ext uri="{FF2B5EF4-FFF2-40B4-BE49-F238E27FC236}">
                <a16:creationId xmlns:a16="http://schemas.microsoft.com/office/drawing/2014/main" id="{9592070E-32D6-204B-98DD-C681B353234F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2572806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71" name="Текст 6">
            <a:extLst>
              <a:ext uri="{FF2B5EF4-FFF2-40B4-BE49-F238E27FC236}">
                <a16:creationId xmlns:a16="http://schemas.microsoft.com/office/drawing/2014/main" id="{A5A0FFF5-8CA8-4949-AA02-7FE56AA031B2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14773851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Двенадцатый раздел</a:t>
            </a:r>
          </a:p>
        </p:txBody>
      </p:sp>
      <p:sp>
        <p:nvSpPr>
          <p:cNvPr id="72" name="Текст 3">
            <a:extLst>
              <a:ext uri="{FF2B5EF4-FFF2-40B4-BE49-F238E27FC236}">
                <a16:creationId xmlns:a16="http://schemas.microsoft.com/office/drawing/2014/main" id="{1BE75190-6D2A-6E4A-9D09-464B35FDC320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12572806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67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87600" y="547141"/>
            <a:ext cx="21232812" cy="2554323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1587600" y="3431440"/>
            <a:ext cx="21224775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  <a:p>
            <a:pPr lvl="1"/>
            <a:r>
              <a:rPr lang="ru-RU" dirty="0"/>
              <a:t>Ключевая мысль</a:t>
            </a:r>
          </a:p>
          <a:p>
            <a:pPr lvl="1"/>
            <a:endParaRPr lang="ru-RU" dirty="0"/>
          </a:p>
          <a:p>
            <a:pPr lvl="2"/>
            <a:r>
              <a:rPr lang="ru-RU" dirty="0"/>
              <a:t>Маркированный список</a:t>
            </a:r>
          </a:p>
          <a:p>
            <a:pPr lvl="2"/>
            <a:endParaRPr lang="ru-RU" dirty="0"/>
          </a:p>
          <a:p>
            <a:pPr lvl="3"/>
            <a:r>
              <a:rPr lang="ru-RU" dirty="0"/>
              <a:t>Нумерованный список</a:t>
            </a:r>
          </a:p>
          <a:p>
            <a:pPr lvl="3"/>
            <a:endParaRPr lang="ru-RU" dirty="0"/>
          </a:p>
          <a:p>
            <a:pPr lvl="4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908" r:id="rId2"/>
    <p:sldLayoutId id="2147483887" r:id="rId3"/>
    <p:sldLayoutId id="2147483889" r:id="rId4"/>
    <p:sldLayoutId id="2147483866" r:id="rId5"/>
    <p:sldLayoutId id="2147483909" r:id="rId6"/>
    <p:sldLayoutId id="2147483911" r:id="rId7"/>
    <p:sldLayoutId id="2147483912" r:id="rId8"/>
    <p:sldLayoutId id="2147483890" r:id="rId9"/>
    <p:sldLayoutId id="2147483891" r:id="rId10"/>
    <p:sldLayoutId id="2147483867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16" r:id="rId19"/>
    <p:sldLayoutId id="2147483903" r:id="rId20"/>
    <p:sldLayoutId id="2147483914" r:id="rId21"/>
    <p:sldLayoutId id="2147483904" r:id="rId22"/>
    <p:sldLayoutId id="2147483905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17" r:id="rId31"/>
    <p:sldLayoutId id="2147483913" r:id="rId32"/>
    <p:sldLayoutId id="2147483906" r:id="rId33"/>
    <p:sldLayoutId id="2147483907" r:id="rId34"/>
    <p:sldLayoutId id="2147483894" r:id="rId35"/>
    <p:sldLayoutId id="2147483918" r:id="rId36"/>
    <p:sldLayoutId id="2147483919" r:id="rId37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719964" algn="l" defTabSz="190790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SzPct val="120000"/>
        <a:buFont typeface="Arial Unicode MS" panose="020B0604020202020204" pitchFamily="34" charset="-128"/>
        <a:buChar char="▎"/>
        <a:defRPr sz="32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50000"/>
        <a:buFont typeface="Yandex Sans Text Light" panose="02000000000000000000" pitchFamily="2" charset="-52"/>
        <a:buChar char="›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+mj-lt"/>
        <a:buAutoNum type="arabicPeriod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6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75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38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0" pos="1681" userDrawn="1">
          <p15:clr>
            <a:srgbClr val="F26B43"/>
          </p15:clr>
        </p15:guide>
        <p15:guide id="81" pos="1450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95" pos="13681">
          <p15:clr>
            <a:srgbClr val="F26B43"/>
          </p15:clr>
        </p15:guide>
        <p15:guide id="96" pos="13906">
          <p15:clr>
            <a:srgbClr val="F26B43"/>
          </p15:clr>
        </p15:guide>
        <p15:guide id="97" pos="14141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2" pos="1226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цели через </a:t>
            </a:r>
            <a:r>
              <a:rPr lang="en-US" dirty="0" smtClean="0"/>
              <a:t>web-</a:t>
            </a:r>
            <a:r>
              <a:rPr lang="ru-RU" dirty="0" smtClean="0"/>
              <a:t>интерфейс</a:t>
            </a:r>
            <a:endParaRPr lang="ru-RU" dirty="0"/>
          </a:p>
        </p:txBody>
      </p:sp>
      <p:pic>
        <p:nvPicPr>
          <p:cNvPr id="6" name="2. Создание цели we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2384303"/>
            <a:ext cx="24382413" cy="10794094"/>
          </a:xfrm>
        </p:spPr>
      </p:pic>
    </p:spTree>
    <p:extLst>
      <p:ext uri="{BB962C8B-B14F-4D97-AF65-F5344CB8AC3E}">
        <p14:creationId xmlns:p14="http://schemas.microsoft.com/office/powerpoint/2010/main" val="104591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Интеграция с </a:t>
            </a:r>
            <a:r>
              <a:rPr lang="en-US" dirty="0" smtClean="0"/>
              <a:t>Google Calendar</a:t>
            </a:r>
            <a:endParaRPr lang="ru-RU" dirty="0"/>
          </a:p>
        </p:txBody>
      </p:sp>
      <p:pic>
        <p:nvPicPr>
          <p:cNvPr id="5" name="3. Google Calenda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7" y="2398957"/>
            <a:ext cx="24369835" cy="10788526"/>
          </a:xfrm>
        </p:spPr>
      </p:pic>
    </p:spTree>
    <p:extLst>
      <p:ext uri="{BB962C8B-B14F-4D97-AF65-F5344CB8AC3E}">
        <p14:creationId xmlns:p14="http://schemas.microsoft.com/office/powerpoint/2010/main" val="35179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Визуализация целей</a:t>
            </a:r>
            <a:endParaRPr lang="ru-RU" dirty="0"/>
          </a:p>
        </p:txBody>
      </p:sp>
      <p:pic>
        <p:nvPicPr>
          <p:cNvPr id="5" name="4. Картинки целей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2381373"/>
            <a:ext cx="24382413" cy="10794094"/>
          </a:xfrm>
        </p:spPr>
      </p:pic>
    </p:spTree>
    <p:extLst>
      <p:ext uri="{BB962C8B-B14F-4D97-AF65-F5344CB8AC3E}">
        <p14:creationId xmlns:p14="http://schemas.microsoft.com/office/powerpoint/2010/main" val="280906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Интеллектуальное создание плана</a:t>
            </a:r>
            <a:endParaRPr lang="ru-RU" dirty="0"/>
          </a:p>
        </p:txBody>
      </p:sp>
      <p:pic>
        <p:nvPicPr>
          <p:cNvPr id="5" name="5. NL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1275" y="2376853"/>
            <a:ext cx="24423688" cy="10812367"/>
          </a:xfrm>
        </p:spPr>
      </p:pic>
    </p:spTree>
    <p:extLst>
      <p:ext uri="{BB962C8B-B14F-4D97-AF65-F5344CB8AC3E}">
        <p14:creationId xmlns:p14="http://schemas.microsoft.com/office/powerpoint/2010/main" val="411741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Плакат мечты</a:t>
            </a:r>
            <a:endParaRPr lang="ru-RU" dirty="0"/>
          </a:p>
        </p:txBody>
      </p:sp>
      <p:pic>
        <p:nvPicPr>
          <p:cNvPr id="5" name="6. Плакат мечты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2371725"/>
            <a:ext cx="24382413" cy="10794094"/>
          </a:xfrm>
        </p:spPr>
      </p:pic>
    </p:spTree>
    <p:extLst>
      <p:ext uri="{BB962C8B-B14F-4D97-AF65-F5344CB8AC3E}">
        <p14:creationId xmlns:p14="http://schemas.microsoft.com/office/powerpoint/2010/main" val="8333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Готово!</a:t>
            </a:r>
            <a:endParaRPr lang="ru-RU" dirty="0"/>
          </a:p>
        </p:txBody>
      </p:sp>
      <p:pic>
        <p:nvPicPr>
          <p:cNvPr id="5" name="7. Папа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" y="2353468"/>
            <a:ext cx="24193500" cy="10710463"/>
          </a:xfrm>
        </p:spPr>
      </p:pic>
    </p:spTree>
    <p:extLst>
      <p:ext uri="{BB962C8B-B14F-4D97-AF65-F5344CB8AC3E}">
        <p14:creationId xmlns:p14="http://schemas.microsoft.com/office/powerpoint/2010/main" val="73377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F24DBB8-8198-2F49-B028-95B917F12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4665" y="7496175"/>
            <a:ext cx="8418163" cy="3351350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ru-RU" dirty="0" smtClean="0"/>
              <a:t>Антон Кузнецов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Ольга </a:t>
            </a:r>
            <a:r>
              <a:rPr lang="ru-RU" dirty="0" err="1" smtClean="0"/>
              <a:t>Пестерева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Вадим </a:t>
            </a:r>
            <a:r>
              <a:rPr lang="ru-RU" dirty="0" err="1" smtClean="0"/>
              <a:t>Чернышов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Максим Тимохин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F7E01ED-6BB0-B145-820C-4EE12370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2ED35A23-2582-E048-ABAF-1488825B67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Рисунок 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  <p:sp>
        <p:nvSpPr>
          <p:cNvPr id="13" name="Текст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Рисунок 19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21" name="Рисунок 20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2" name="Текст 2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78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DC34F71-DF7F-EB46-AAB2-54A143C7E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Сервис постановки и достижения целей </a:t>
            </a:r>
            <a:r>
              <a:rPr lang="en-US" dirty="0" err="1" smtClean="0"/>
              <a:t>AchieveMe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ADC40C75-D743-DD40-B3E3-247C57C12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Антон Кузнецов, Ольга </a:t>
            </a:r>
            <a:r>
              <a:rPr lang="ru-RU" dirty="0" err="1" smtClean="0"/>
              <a:t>Пестерева</a:t>
            </a:r>
            <a:r>
              <a:rPr lang="ru-RU" dirty="0" smtClean="0"/>
              <a:t>, Вадим Чернышев, Максим Тимохин, Илья Шишков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A0B82877-ED55-2745-BAF7-7158F61A98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Рисунок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0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Наша команда</a:t>
            </a:r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686738" y="3258000"/>
            <a:ext cx="4972492" cy="9544592"/>
            <a:chOff x="686738" y="3258000"/>
            <a:chExt cx="4972492" cy="9544592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38" y="3258000"/>
              <a:ext cx="4972492" cy="72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3545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Антон Кузнецов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Frontend?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Нет, не слышал</a:t>
              </a:r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9544592"/>
            <a:chOff x="6345968" y="3258000"/>
            <a:chExt cx="5670848" cy="9544592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Вадим Чернышев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Вообще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 дизайнер</a:t>
              </a: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9544592"/>
            <a:chOff x="12703551" y="3258000"/>
            <a:chExt cx="4958646" cy="9544592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Максим Тимохин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Никогда не писал под 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Android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9544592"/>
            <a:chOff x="18172501" y="3258000"/>
            <a:chExt cx="5523175" cy="9544592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Ольга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Пестерева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>
                  <a:solidFill>
                    <a:sysClr val="windowText" lastClr="000000"/>
                  </a:solidFill>
                </a:rPr>
                <a:t>Никогда не </a:t>
              </a:r>
              <a:r>
                <a:rPr lang="ru-RU" sz="4000" dirty="0" smtClean="0">
                  <a:solidFill>
                    <a:sysClr val="windowText" lastClr="000000"/>
                  </a:solidFill>
                </a:rPr>
                <a:t>делала </a:t>
              </a:r>
              <a:r>
                <a:rPr lang="en-US" sz="4000" dirty="0">
                  <a:solidFill>
                    <a:sysClr val="windowText" lastClr="000000"/>
                  </a:solidFill>
                </a:rPr>
                <a:t>web-</a:t>
              </a:r>
              <a:r>
                <a:rPr lang="ru-RU" sz="4000" dirty="0">
                  <a:solidFill>
                    <a:sysClr val="windowText" lastClr="000000"/>
                  </a:solidFill>
                </a:rPr>
                <a:t>сервисы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669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Освоили уйму технологий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38" y="3258000"/>
            <a:ext cx="4972492" cy="720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5453" y="10955933"/>
            <a:ext cx="439969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Twitter Bootstrap</a:t>
            </a:r>
            <a:endParaRPr lang="en-US" sz="40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Django</a:t>
            </a:r>
          </a:p>
        </p:txBody>
      </p: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8929039"/>
            <a:chOff x="6345968" y="3258000"/>
            <a:chExt cx="5670848" cy="8929039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NLP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HTML, CSS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8929039"/>
            <a:chOff x="12703551" y="3258000"/>
            <a:chExt cx="4958646" cy="8929039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Java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Android SDK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8929039"/>
            <a:chOff x="18172501" y="3258000"/>
            <a:chExt cx="5523175" cy="892903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jQuery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Google API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574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Весь сервис мы делали вместе…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93"/>
          <a:stretch/>
        </p:blipFill>
        <p:spPr>
          <a:xfrm>
            <a:off x="1587600" y="2001837"/>
            <a:ext cx="12216324" cy="10285211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8" t="9809"/>
          <a:stretch/>
        </p:blipFill>
        <p:spPr>
          <a:xfrm>
            <a:off x="15591915" y="2001838"/>
            <a:ext cx="7228497" cy="1024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2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работали днём и ночью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6308" y="1943590"/>
            <a:ext cx="5684104" cy="10214364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63" y="1958732"/>
            <a:ext cx="5726575" cy="10188964"/>
          </a:xfrm>
          <a:prstGeom prst="rect">
            <a:avLst/>
          </a:prstGeom>
        </p:spPr>
      </p:pic>
      <p:sp>
        <p:nvSpPr>
          <p:cNvPr id="5" name="Скругленная прямоугольная выноска 4"/>
          <p:cNvSpPr/>
          <p:nvPr/>
        </p:nvSpPr>
        <p:spPr>
          <a:xfrm>
            <a:off x="7983415" y="6392863"/>
            <a:ext cx="3476748" cy="1828800"/>
          </a:xfrm>
          <a:prstGeom prst="wedgeRoundRectCallout">
            <a:avLst>
              <a:gd name="adj1" fmla="val -90125"/>
              <a:gd name="adj2" fmla="val 97115"/>
              <a:gd name="adj3" fmla="val 16667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4000" dirty="0" smtClean="0">
                <a:ln w="0"/>
                <a:solidFill>
                  <a:schemeClr val="tx1"/>
                </a:solidFill>
              </a:rPr>
              <a:t>Время: 22:18</a:t>
            </a:r>
            <a:endParaRPr lang="ru-RU" sz="4000" dirty="0">
              <a:ln w="0"/>
              <a:solidFill>
                <a:schemeClr val="tx1"/>
              </a:solidFill>
            </a:endParaRPr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11082704" y="9466276"/>
            <a:ext cx="3476748" cy="1828800"/>
          </a:xfrm>
          <a:prstGeom prst="wedgeRoundRectCallout">
            <a:avLst>
              <a:gd name="adj1" fmla="val 234078"/>
              <a:gd name="adj2" fmla="val -1923"/>
              <a:gd name="adj3" fmla="val 16667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4000" dirty="0" smtClean="0">
                <a:ln w="0"/>
                <a:solidFill>
                  <a:schemeClr val="tx1"/>
                </a:solidFill>
              </a:rPr>
              <a:t>Время: 23:01</a:t>
            </a:r>
            <a:endParaRPr lang="ru-RU" sz="400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78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Планирование — цели на день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62" y="2104043"/>
            <a:ext cx="7036899" cy="9507915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3" t="35062" r="14694"/>
          <a:stretch/>
        </p:blipFill>
        <p:spPr>
          <a:xfrm>
            <a:off x="9375042" y="2923543"/>
            <a:ext cx="13550900" cy="78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4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Демо</a:t>
            </a:r>
            <a:r>
              <a:rPr lang="ru-RU" dirty="0" smtClean="0"/>
              <a:t>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43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цели голосом</a:t>
            </a:r>
            <a:endParaRPr lang="ru-RU" dirty="0"/>
          </a:p>
        </p:txBody>
      </p:sp>
      <p:pic>
        <p:nvPicPr>
          <p:cNvPr id="9" name="1. Создание цели голосом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2371725"/>
            <a:ext cx="24382413" cy="10794094"/>
          </a:xfrm>
        </p:spPr>
      </p:pic>
    </p:spTree>
    <p:extLst>
      <p:ext uri="{BB962C8B-B14F-4D97-AF65-F5344CB8AC3E}">
        <p14:creationId xmlns:p14="http://schemas.microsoft.com/office/powerpoint/2010/main" val="179805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32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70811</TotalTime>
  <Words>128</Words>
  <Application>Microsoft Office PowerPoint</Application>
  <PresentationFormat>Произвольный</PresentationFormat>
  <Paragraphs>44</Paragraphs>
  <Slides>16</Slides>
  <Notes>0</Notes>
  <HiddenSlides>0</HiddenSlides>
  <MMClips>7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Arial Unicode MS</vt:lpstr>
      <vt:lpstr>Calibri</vt:lpstr>
      <vt:lpstr>Courier New</vt:lpstr>
      <vt:lpstr>Yandex Sans Text Light</vt:lpstr>
      <vt:lpstr>Yandex Sans Text Thin</vt:lpstr>
      <vt:lpstr>Yandex</vt:lpstr>
      <vt:lpstr>Презентация PowerPoint</vt:lpstr>
      <vt:lpstr>Сервис постановки и достижения целей AchieveMe</vt:lpstr>
      <vt:lpstr>Наша команда</vt:lpstr>
      <vt:lpstr>Освоили уйму технологий</vt:lpstr>
      <vt:lpstr>Весь сервис мы делали вместе…</vt:lpstr>
      <vt:lpstr>Мы работали днём и ночью</vt:lpstr>
      <vt:lpstr>Планирование — цели на день</vt:lpstr>
      <vt:lpstr>Демо!</vt:lpstr>
      <vt:lpstr>Создание цели голосом</vt:lpstr>
      <vt:lpstr>Создание цели через web-интерфейс</vt:lpstr>
      <vt:lpstr>Интеграция с Google Calendar</vt:lpstr>
      <vt:lpstr>Визуализация целей</vt:lpstr>
      <vt:lpstr>Интеллектуальное создание плана</vt:lpstr>
      <vt:lpstr>Плакат мечты</vt:lpstr>
      <vt:lpstr>Готово!</vt:lpstr>
      <vt:lpstr>Спасибо</vt:lpstr>
    </vt:vector>
  </TitlesOfParts>
  <Manager>Maria Kutuzova</Manager>
  <Company>Yandex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1695</cp:revision>
  <dcterms:created xsi:type="dcterms:W3CDTF">2014-09-09T08:22:07Z</dcterms:created>
  <dcterms:modified xsi:type="dcterms:W3CDTF">2019-02-14T08:57:11Z</dcterms:modified>
  <cp:category>presentation technology</cp:category>
</cp:coreProperties>
</file>